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6121-AEF9-4F7B-A5ED-94114E28C292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EA8A-A7D4-4991-87F6-FB6A34385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78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8EA8A-A7D4-4991-87F6-FB6A34385E0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95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370550"/>
      </p:ext>
    </p:extLst>
  </p:cSld>
  <p:clrMapOvr>
    <a:masterClrMapping/>
  </p:clrMapOvr>
  <p:transition spd="med" advClick="0" advTm="7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410523"/>
      </p:ext>
    </p:extLst>
  </p:cSld>
  <p:clrMapOvr>
    <a:masterClrMapping/>
  </p:clrMapOvr>
  <p:transition spd="med" advClick="0" advTm="7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023930"/>
      </p:ext>
    </p:extLst>
  </p:cSld>
  <p:clrMapOvr>
    <a:masterClrMapping/>
  </p:clrMapOvr>
  <p:transition spd="med" advClick="0" advTm="7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852396"/>
      </p:ext>
    </p:extLst>
  </p:cSld>
  <p:clrMapOvr>
    <a:masterClrMapping/>
  </p:clrMapOvr>
  <p:transition spd="med" advClick="0" advTm="7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428483"/>
      </p:ext>
    </p:extLst>
  </p:cSld>
  <p:clrMapOvr>
    <a:masterClrMapping/>
  </p:clrMapOvr>
  <p:transition spd="med" advClick="0" advTm="7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347158"/>
      </p:ext>
    </p:extLst>
  </p:cSld>
  <p:clrMapOvr>
    <a:masterClrMapping/>
  </p:clrMapOvr>
  <p:transition spd="med" advClick="0" advTm="7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362522"/>
      </p:ext>
    </p:extLst>
  </p:cSld>
  <p:clrMapOvr>
    <a:masterClrMapping/>
  </p:clrMapOvr>
  <p:transition spd="med" advClick="0" advTm="7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115061"/>
      </p:ext>
    </p:extLst>
  </p:cSld>
  <p:clrMapOvr>
    <a:masterClrMapping/>
  </p:clrMapOvr>
  <p:transition spd="med" advClick="0" advTm="7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656320"/>
      </p:ext>
    </p:extLst>
  </p:cSld>
  <p:clrMapOvr>
    <a:masterClrMapping/>
  </p:clrMapOvr>
  <p:transition spd="med" advClick="0" advTm="7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999994"/>
      </p:ext>
    </p:extLst>
  </p:cSld>
  <p:clrMapOvr>
    <a:masterClrMapping/>
  </p:clrMapOvr>
  <p:transition spd="med" advClick="0" advTm="7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42969"/>
      </p:ext>
    </p:extLst>
  </p:cSld>
  <p:clrMapOvr>
    <a:masterClrMapping/>
  </p:clrMapOvr>
  <p:transition spd="med" advClick="0" advTm="7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4CED-14D5-4BF7-B5B7-F812187B7A95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D287-2AA6-4CF9-8030-F57D780C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ad-savoie.justice.fr/le-guide-d-acces-au-droit/acces-thematique/france-services_c21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ad-savoie.justice.fr/consultations-juridiques-gratuites/les-lieux-d-accueil.html" TargetMode="External"/><Relationship Id="rId4" Type="http://schemas.openxmlformats.org/officeDocument/2006/relationships/hyperlink" Target="http://www.cdad-savoie.justice.fr/consultations-juridiques-gratuites/les-lieux-d-accueil/les-point-justice_i5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8" y="89670"/>
            <a:ext cx="10825426" cy="811784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2831" y="4505421"/>
            <a:ext cx="9144000" cy="1655762"/>
          </a:xfrm>
        </p:spPr>
        <p:txBody>
          <a:bodyPr>
            <a:normAutofit/>
          </a:bodyPr>
          <a:lstStyle/>
          <a:p>
            <a:r>
              <a:rPr lang="fr-FR" sz="3600" dirty="0"/>
              <a:t>Rétrospective 2022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96282"/>
      </p:ext>
    </p:extLst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606" y="1641076"/>
            <a:ext cx="5406300" cy="620347"/>
          </a:xfrm>
        </p:spPr>
        <p:txBody>
          <a:bodyPr>
            <a:normAutofit/>
          </a:bodyPr>
          <a:lstStyle/>
          <a:p>
            <a:r>
              <a:rPr lang="fr-FR" sz="3600" b="1" dirty="0"/>
              <a:t>9) Accès au droit des seniors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804362" y="2417344"/>
            <a:ext cx="58828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-Partenariat avec le département de la Savoie dans le cadre de la </a:t>
            </a:r>
            <a:r>
              <a:rPr lang="fr-FR" sz="2400" b="1" dirty="0"/>
              <a:t>semaine bleue</a:t>
            </a:r>
          </a:p>
          <a:p>
            <a:endParaRPr lang="fr-FR" sz="2400" dirty="0"/>
          </a:p>
          <a:p>
            <a:r>
              <a:rPr lang="fr-FR" sz="2400" dirty="0"/>
              <a:t>-</a:t>
            </a:r>
            <a:r>
              <a:rPr lang="fr-FR" sz="2400" b="1" dirty="0"/>
              <a:t>Première information juridique </a:t>
            </a:r>
            <a:r>
              <a:rPr lang="fr-FR" sz="2400" dirty="0"/>
              <a:t>et présentation des </a:t>
            </a:r>
            <a:r>
              <a:rPr lang="fr-FR" sz="2400" b="1" dirty="0"/>
              <a:t>lieux d’accès au droit</a:t>
            </a:r>
          </a:p>
          <a:p>
            <a:endParaRPr lang="fr-FR" sz="2400" dirty="0"/>
          </a:p>
          <a:p>
            <a:r>
              <a:rPr lang="fr-FR" sz="2400" dirty="0"/>
              <a:t>-</a:t>
            </a:r>
            <a:r>
              <a:rPr lang="fr-FR" sz="2400" b="1" dirty="0"/>
              <a:t>116 bénéficiaires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27501"/>
            <a:ext cx="2521362" cy="3360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32" y="512911"/>
            <a:ext cx="3835567" cy="287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7390337"/>
      </p:ext>
    </p:extLst>
  </p:cSld>
  <p:clrMapOvr>
    <a:masterClrMapping/>
  </p:clrMapOvr>
  <p:transition spd="med" advClick="0" advTm="7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605" y="1641076"/>
            <a:ext cx="9926199" cy="620347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10) Le CDAD de la Savoie s’engage contre les violences conjugales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683176" y="2758867"/>
            <a:ext cx="60921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-Réalisation et impression de </a:t>
            </a:r>
            <a:r>
              <a:rPr lang="fr-FR" sz="2400" b="1" dirty="0"/>
              <a:t>75000 pochettes </a:t>
            </a:r>
            <a:r>
              <a:rPr lang="fr-FR" sz="2400" dirty="0"/>
              <a:t>à pain sur lesquelles figurent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Les </a:t>
            </a:r>
            <a:r>
              <a:rPr lang="fr-FR" sz="2400" b="1" dirty="0"/>
              <a:t>numéros utiles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Un </a:t>
            </a:r>
            <a:r>
              <a:rPr lang="fr-FR" sz="2400" b="1" dirty="0" err="1"/>
              <a:t>violentomètre</a:t>
            </a:r>
            <a:endParaRPr lang="fr-F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r>
              <a:rPr lang="fr-FR" sz="2400" dirty="0"/>
              <a:t>-Diffusion par la gendarmerie dans </a:t>
            </a:r>
            <a:r>
              <a:rPr lang="fr-FR" sz="2400" b="1" dirty="0"/>
              <a:t>tous les territoires ruraux de Savoie</a:t>
            </a:r>
          </a:p>
          <a:p>
            <a:endParaRPr lang="fr-FR" sz="2400" dirty="0"/>
          </a:p>
          <a:p>
            <a:r>
              <a:rPr lang="fr-FR" sz="2400" dirty="0"/>
              <a:t>-</a:t>
            </a:r>
            <a:r>
              <a:rPr lang="fr-FR" sz="2400" b="1" dirty="0"/>
              <a:t>137 boulangeries </a:t>
            </a:r>
            <a:r>
              <a:rPr lang="fr-FR" sz="2400" dirty="0"/>
              <a:t>concernées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73" y="2261423"/>
            <a:ext cx="4832734" cy="362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318111"/>
      </p:ext>
    </p:extLst>
  </p:cSld>
  <p:clrMapOvr>
    <a:masterClrMapping/>
  </p:clrMapOvr>
  <p:transition spd="med" advClick="0" advTm="7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605" y="1513490"/>
            <a:ext cx="11185795" cy="747933"/>
          </a:xfrm>
        </p:spPr>
        <p:txBody>
          <a:bodyPr>
            <a:normAutofit/>
          </a:bodyPr>
          <a:lstStyle/>
          <a:p>
            <a:r>
              <a:rPr lang="fr-FR" sz="3000" b="1" dirty="0"/>
              <a:t>11) Mise en place d’un numéro unique en matière d’accès au droit : 3039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29" y="2519366"/>
            <a:ext cx="6630325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60250"/>
      </p:ext>
    </p:extLst>
  </p:cSld>
  <p:clrMapOvr>
    <a:masterClrMapping/>
  </p:clrMapOvr>
  <p:transition spd="med" advClick="0" advTm="7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808" y="1630059"/>
            <a:ext cx="4461833" cy="620347"/>
          </a:xfrm>
        </p:spPr>
        <p:txBody>
          <a:bodyPr>
            <a:normAutofit/>
          </a:bodyPr>
          <a:lstStyle/>
          <a:p>
            <a:r>
              <a:rPr lang="fr-FR" sz="3600" b="1" dirty="0"/>
              <a:t>12) Quelques chiffres…</a:t>
            </a:r>
            <a:endParaRPr lang="fr-FR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36293" y="2826105"/>
            <a:ext cx="5587390" cy="6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29 </a:t>
            </a:r>
            <a:r>
              <a:rPr lang="fr-FR" sz="3600" b="1" dirty="0">
                <a:hlinkClick r:id="rId3"/>
              </a:rPr>
              <a:t>France services</a:t>
            </a:r>
            <a:r>
              <a:rPr lang="fr-FR" sz="3600" b="1" dirty="0"/>
              <a:t> labellisées en 2022</a:t>
            </a:r>
            <a:endParaRPr lang="fr-FR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36293" y="3559577"/>
            <a:ext cx="5587390" cy="6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7 </a:t>
            </a:r>
            <a:r>
              <a:rPr lang="fr-FR" sz="2800" b="1" dirty="0">
                <a:hlinkClick r:id="rId4"/>
              </a:rPr>
              <a:t>point-Justice</a:t>
            </a:r>
            <a:r>
              <a:rPr lang="fr-FR" sz="2800" b="1" dirty="0"/>
              <a:t> créés par le CDAD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604609" y="3559577"/>
            <a:ext cx="4664728" cy="6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3 pour les jeunes, 2 pour les détenus, </a:t>
            </a:r>
          </a:p>
          <a:p>
            <a:r>
              <a:rPr lang="fr-FR" sz="3600" b="1" dirty="0"/>
              <a:t>1 en matière d’aide juridictionnelle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98721" y="4490097"/>
            <a:ext cx="4775814" cy="6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5 </a:t>
            </a:r>
            <a:r>
              <a:rPr lang="fr-FR" sz="2800" b="1" dirty="0">
                <a:hlinkClick r:id="rId5"/>
              </a:rPr>
              <a:t>Maisons de Justice et du Droit  </a:t>
            </a:r>
            <a:endParaRPr lang="fr-FR" sz="2800" b="1" dirty="0"/>
          </a:p>
        </p:txBody>
      </p:sp>
      <p:sp>
        <p:nvSpPr>
          <p:cNvPr id="3" name="Flèche droite 2"/>
          <p:cNvSpPr/>
          <p:nvPr/>
        </p:nvSpPr>
        <p:spPr>
          <a:xfrm>
            <a:off x="5681947" y="3671966"/>
            <a:ext cx="828101" cy="3386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681947" y="4630951"/>
            <a:ext cx="828101" cy="3386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651889" y="4490096"/>
            <a:ext cx="5312429" cy="6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Aix-les-Bains, Albertville, Chambéry-le-Haut, Saint, Moûtiers, Saint-Jean-de-Maurienne</a:t>
            </a:r>
          </a:p>
        </p:txBody>
      </p:sp>
    </p:spTree>
    <p:extLst>
      <p:ext uri="{BB962C8B-B14F-4D97-AF65-F5344CB8AC3E}">
        <p14:creationId xmlns:p14="http://schemas.microsoft.com/office/powerpoint/2010/main" val="2554759163"/>
      </p:ext>
    </p:extLst>
  </p:cSld>
  <p:clrMapOvr>
    <a:masterClrMapping/>
  </p:clrMapOvr>
  <p:transition spd="med" advClick="0" advTm="7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6751" y="2437150"/>
            <a:ext cx="8879596" cy="62034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Merci à tous nos partenaires pour leur investissement à nos côtés !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24637" y="3880083"/>
            <a:ext cx="4953539" cy="6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400" b="1" u="sng" dirty="0"/>
              <a:t>Retrouvez nos actualités </a:t>
            </a:r>
            <a:r>
              <a:rPr lang="fr-FR" sz="3400" b="1" dirty="0"/>
              <a:t>: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35" y="4894766"/>
            <a:ext cx="655330" cy="6553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54" y="4881909"/>
            <a:ext cx="664828" cy="6810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1" y="4875017"/>
            <a:ext cx="700250" cy="700250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436751" y="4954920"/>
            <a:ext cx="1495635" cy="6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600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fr-FR" sz="2900" b="1" dirty="0">
                <a:solidFill>
                  <a:schemeClr val="accent1">
                    <a:lumMod val="50000"/>
                  </a:schemeClr>
                </a:solidFill>
              </a:rPr>
              <a:t>cdad73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329540" y="4955317"/>
            <a:ext cx="2142022" cy="6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CDAD.Savoie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832547" y="4954920"/>
            <a:ext cx="3778107" cy="62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http://www.cdad-savoie.justice.fr/</a:t>
            </a:r>
          </a:p>
        </p:txBody>
      </p:sp>
    </p:spTree>
    <p:extLst>
      <p:ext uri="{BB962C8B-B14F-4D97-AF65-F5344CB8AC3E}">
        <p14:creationId xmlns:p14="http://schemas.microsoft.com/office/powerpoint/2010/main" val="1812000323"/>
      </p:ext>
    </p:extLst>
  </p:cSld>
  <p:clrMapOvr>
    <a:masterClrMapping/>
  </p:clrMapOvr>
  <p:transition spd="med" advClick="0" advTm="7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06602" y="1564772"/>
            <a:ext cx="6311975" cy="620347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1) Première édition du festival du film judiciaire en Savoie</a:t>
            </a:r>
            <a:br>
              <a:rPr lang="fr-FR" sz="3600" b="1" dirty="0"/>
            </a:br>
            <a:br>
              <a:rPr lang="fr-FR" dirty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7" y="2078176"/>
            <a:ext cx="5265184" cy="394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887701" y="2078176"/>
            <a:ext cx="612319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411 collégiens et lycéens bénéficiaires</a:t>
            </a:r>
            <a:br>
              <a:rPr lang="fr-FR" sz="2800" dirty="0"/>
            </a:b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Partenariat DSDEN Savoie et </a:t>
            </a:r>
            <a:r>
              <a:rPr lang="fr-FR" sz="2800" dirty="0" err="1"/>
              <a:t>Cinémalraux</a:t>
            </a:r>
            <a:br>
              <a:rPr lang="fr-FR" sz="2800" dirty="0"/>
            </a:b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Projections : </a:t>
            </a:r>
            <a:r>
              <a:rPr lang="fr-FR" sz="2800" i="1" dirty="0"/>
              <a:t>Mignonnes</a:t>
            </a:r>
            <a:r>
              <a:rPr lang="fr-FR" sz="2800" dirty="0"/>
              <a:t> de </a:t>
            </a:r>
            <a:r>
              <a:rPr lang="fr-FR" sz="2800" dirty="0" err="1"/>
              <a:t>Maïmouna</a:t>
            </a:r>
            <a:r>
              <a:rPr lang="fr-FR" sz="2800" dirty="0"/>
              <a:t> </a:t>
            </a:r>
            <a:r>
              <a:rPr lang="fr-FR" sz="2800" dirty="0" err="1"/>
              <a:t>Doucouré</a:t>
            </a:r>
            <a:r>
              <a:rPr lang="fr-FR" sz="2800" dirty="0"/>
              <a:t> &amp; </a:t>
            </a:r>
            <a:r>
              <a:rPr lang="fr-FR" sz="2800" i="1" dirty="0"/>
              <a:t>Sexe sans consentement</a:t>
            </a:r>
            <a:r>
              <a:rPr lang="fr-FR" sz="2800" dirty="0"/>
              <a:t> de Delphine </a:t>
            </a:r>
            <a:r>
              <a:rPr lang="fr-FR" sz="2800" dirty="0" err="1"/>
              <a:t>Dhilly</a:t>
            </a:r>
            <a:endParaRPr lang="fr-FR" sz="2800" dirty="0"/>
          </a:p>
          <a:p>
            <a:endParaRPr lang="fr-FR" sz="300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0228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573" y="2047152"/>
            <a:ext cx="11204155" cy="620347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2) Renforcement du partenariat CDAD de la Savoie / tribunal judiciaire d’Albertville</a:t>
            </a:r>
            <a:br>
              <a:rPr lang="fr-FR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74573" y="2696252"/>
            <a:ext cx="6624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/>
              <a:t>Rencontre des cheffes de juridiction,</a:t>
            </a:r>
          </a:p>
          <a:p>
            <a:r>
              <a:rPr lang="fr-FR" sz="3000" dirty="0"/>
              <a:t>au tribunal judiciaire d’Albertville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4573" y="390698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/>
              <a:t>-Accès au droit en Savoie,</a:t>
            </a:r>
            <a:br>
              <a:rPr lang="fr-FR" sz="2000" dirty="0"/>
            </a:br>
            <a:r>
              <a:rPr lang="fr-FR" sz="2000" dirty="0"/>
              <a:t>-Déploiement des France services du territoire, </a:t>
            </a:r>
            <a:br>
              <a:rPr lang="fr-FR" sz="2000" dirty="0"/>
            </a:br>
            <a:r>
              <a:rPr lang="fr-FR" sz="2000" dirty="0"/>
              <a:t>-Numéro unique d'accès au droit : 3039,</a:t>
            </a:r>
            <a:br>
              <a:rPr lang="fr-FR" sz="2000" dirty="0"/>
            </a:br>
            <a:r>
              <a:rPr lang="fr-FR" sz="2000" dirty="0"/>
              <a:t>-Renforcement du partenariat entre les juridictions d'Albertville et de Chambéry en matière d'accès au droit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82" y="2378536"/>
            <a:ext cx="4212883" cy="3159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3945314"/>
      </p:ext>
    </p:extLst>
  </p:cSld>
  <p:clrMapOvr>
    <a:masterClrMapping/>
  </p:clrMapOvr>
  <p:transition spd="med" advClick="0" advTm="7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573" y="1710713"/>
            <a:ext cx="11204155" cy="620347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3) Formation des agents sur l’accueil du public en situation de handicap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74573" y="2655537"/>
            <a:ext cx="478132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Notion de handicap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Typologie des handicaps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Communication et attitude à adopter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Formation réalisée en partenariat avec le DRHAS</a:t>
            </a:r>
          </a:p>
          <a:p>
            <a:r>
              <a:rPr lang="fr-FR" dirty="0"/>
              <a:t>Secrétariat général / Délégation interrégionale centre-est</a:t>
            </a:r>
          </a:p>
          <a:p>
            <a:endParaRPr lang="fr-FR" sz="3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91" y="2331060"/>
            <a:ext cx="2306800" cy="3074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96" y="3382806"/>
            <a:ext cx="3303632" cy="2477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455004"/>
      </p:ext>
    </p:extLst>
  </p:cSld>
  <p:clrMapOvr>
    <a:masterClrMapping/>
  </p:clrMapOvr>
  <p:transition spd="med" advClick="0" advTm="7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592" y="1688679"/>
            <a:ext cx="8086381" cy="620347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4) Journée nationale de l’accès au droit : 24 mai</a:t>
            </a:r>
            <a:br>
              <a:rPr lang="fr-FR" sz="3600" b="1" dirty="0"/>
            </a:br>
            <a:r>
              <a:rPr lang="fr-FR" sz="3600" b="1" dirty="0"/>
              <a:t>La parole aux juges non professionnels !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2" y="2698980"/>
            <a:ext cx="4832733" cy="362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48260" y="2698979"/>
            <a:ext cx="575080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Rencontre et partage d'expériences 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Ex-jurés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Assesseur du tribunal pour enfants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Assesseurs du pôle social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Tribunal de commerce (président)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Conseil de prud'hommes (président et vice-président)</a:t>
            </a:r>
          </a:p>
        </p:txBody>
      </p:sp>
    </p:spTree>
    <p:extLst>
      <p:ext uri="{BB962C8B-B14F-4D97-AF65-F5344CB8AC3E}">
        <p14:creationId xmlns:p14="http://schemas.microsoft.com/office/powerpoint/2010/main" val="2098565999"/>
      </p:ext>
    </p:extLst>
  </p:cSld>
  <p:clrMapOvr>
    <a:masterClrMapping/>
  </p:clrMapOvr>
  <p:transition spd="med" advClick="0" advTm="7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910" y="1721729"/>
            <a:ext cx="8338883" cy="620347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5) Le CDAD de la Savoie, invité de Radio Grand Lac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94910" y="2786154"/>
            <a:ext cx="57508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Présentation de l’accès au droit en Savoie, des activités du CDAD et des lieux d’accès au droit 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0" y="2456453"/>
            <a:ext cx="4898833" cy="367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976">
            <a:off x="869982" y="4670683"/>
            <a:ext cx="1578670" cy="1768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0560924"/>
      </p:ext>
    </p:extLst>
  </p:cSld>
  <p:clrMapOvr>
    <a:masterClrMapping/>
  </p:clrMapOvr>
  <p:transition spd="med" advClick="0" advTm="7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826" y="1542632"/>
            <a:ext cx="5244029" cy="620347"/>
          </a:xfrm>
        </p:spPr>
        <p:txBody>
          <a:bodyPr>
            <a:normAutofit/>
          </a:bodyPr>
          <a:lstStyle/>
          <a:p>
            <a:r>
              <a:rPr lang="fr-FR" sz="3600" b="1" dirty="0"/>
              <a:t>6) Accès au droit des jeunes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092459" y="1999713"/>
            <a:ext cx="59784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-Accueil des jeunes en </a:t>
            </a:r>
            <a:r>
              <a:rPr lang="fr-FR" sz="2800" b="1" dirty="0"/>
              <a:t>audience correctionnelle</a:t>
            </a:r>
            <a:r>
              <a:rPr lang="fr-FR" sz="2800" dirty="0"/>
              <a:t> du tribunal judiciaire de Chambéry</a:t>
            </a:r>
          </a:p>
          <a:p>
            <a:endParaRPr lang="fr-FR" sz="2800" dirty="0"/>
          </a:p>
          <a:p>
            <a:r>
              <a:rPr lang="fr-FR" sz="2800" dirty="0"/>
              <a:t>-Accueil de </a:t>
            </a:r>
            <a:r>
              <a:rPr lang="fr-FR" sz="2800" b="1" dirty="0"/>
              <a:t>primaires</a:t>
            </a:r>
            <a:r>
              <a:rPr lang="fr-FR" sz="2800" dirty="0"/>
              <a:t> au tribunal pour une </a:t>
            </a:r>
            <a:r>
              <a:rPr lang="fr-FR" sz="2800" b="1" dirty="0"/>
              <a:t>présentation de la Justice et une sensibilisation au harcèlement</a:t>
            </a:r>
          </a:p>
          <a:p>
            <a:endParaRPr lang="fr-FR" sz="2800" dirty="0"/>
          </a:p>
          <a:p>
            <a:r>
              <a:rPr lang="fr-FR" sz="2800" b="1" dirty="0"/>
              <a:t>204 jeunes accueillis en 2022</a:t>
            </a:r>
          </a:p>
          <a:p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2" y="2539659"/>
            <a:ext cx="4439856" cy="3321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9603455"/>
      </p:ext>
    </p:extLst>
  </p:cSld>
  <p:clrMapOvr>
    <a:masterClrMapping/>
  </p:clrMapOvr>
  <p:transition spd="med" advClick="0" advTm="7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826" y="1542632"/>
            <a:ext cx="10840598" cy="620347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7) Nouvelle permanence avocat, spécialisée en droit public, à la MJD de Chambéry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48430" y="2679566"/>
            <a:ext cx="59784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-Permanence en droit administratif des étrangers, droit rural, droit de la fonction publique etc.</a:t>
            </a:r>
          </a:p>
          <a:p>
            <a:endParaRPr lang="fr-FR" sz="2800" dirty="0"/>
          </a:p>
          <a:p>
            <a:r>
              <a:rPr lang="fr-FR" sz="2800" dirty="0"/>
              <a:t>-Sur rendez-vous auprès de la MJD : 04.79.72.38.37.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59" y="2162979"/>
            <a:ext cx="4722565" cy="3541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3251272"/>
      </p:ext>
    </p:extLst>
  </p:cSld>
  <p:clrMapOvr>
    <a:masterClrMapping/>
  </p:clrMapOvr>
  <p:transition spd="med" advClick="0" advTm="7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21"/>
            <a:ext cx="12191999" cy="68482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910" y="1608733"/>
            <a:ext cx="8879596" cy="620347"/>
          </a:xfrm>
        </p:spPr>
        <p:txBody>
          <a:bodyPr>
            <a:normAutofit/>
          </a:bodyPr>
          <a:lstStyle/>
          <a:p>
            <a:r>
              <a:rPr lang="fr-FR" sz="3600" b="1" dirty="0"/>
              <a:t>8) Matinée d’étude sur la Justice </a:t>
            </a:r>
            <a:r>
              <a:rPr lang="fr-FR" sz="3600" b="1" dirty="0" err="1"/>
              <a:t>restaurative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5585683" y="2539659"/>
            <a:ext cx="59784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-A la </a:t>
            </a:r>
            <a:r>
              <a:rPr lang="fr-FR" sz="2400" b="1" dirty="0"/>
              <a:t>faculté de droit </a:t>
            </a:r>
            <a:r>
              <a:rPr lang="fr-FR" sz="2400" dirty="0"/>
              <a:t>de l’Université Savoie Mont Blanc</a:t>
            </a:r>
          </a:p>
          <a:p>
            <a:endParaRPr lang="fr-FR" sz="2400" dirty="0"/>
          </a:p>
          <a:p>
            <a:r>
              <a:rPr lang="fr-FR" sz="2400" b="1" dirty="0"/>
              <a:t>-2 axes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La Justice </a:t>
            </a:r>
            <a:r>
              <a:rPr lang="fr-FR" sz="2400" dirty="0" err="1"/>
              <a:t>restaurative</a:t>
            </a:r>
            <a:r>
              <a:rPr lang="fr-FR" sz="2400" dirty="0"/>
              <a:t>, un outil de rétablissement du lien social au service des citoyens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La Justice </a:t>
            </a:r>
            <a:r>
              <a:rPr lang="fr-FR" sz="2400" dirty="0" err="1"/>
              <a:t>restaurative</a:t>
            </a:r>
            <a:r>
              <a:rPr lang="fr-FR" sz="2400" dirty="0"/>
              <a:t>, un outil favorisant la participation volontaire et complémentaire à la réponse pénale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6" y="2539659"/>
            <a:ext cx="4272277" cy="320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1460005"/>
      </p:ext>
    </p:extLst>
  </p:cSld>
  <p:clrMapOvr>
    <a:masterClrMapping/>
  </p:clrMapOvr>
  <p:transition spd="med" advClick="0" advTm="7000">
    <p:pull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551</Words>
  <Application>Microsoft Office PowerPoint</Application>
  <PresentationFormat>Grand écran</PresentationFormat>
  <Paragraphs>74</Paragraphs>
  <Slides>14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1) Première édition du festival du film judiciaire en Savoie  </vt:lpstr>
      <vt:lpstr>2) Renforcement du partenariat CDAD de la Savoie / tribunal judiciaire d’Albertville </vt:lpstr>
      <vt:lpstr>3) Formation des agents sur l’accueil du public en situation de handicap</vt:lpstr>
      <vt:lpstr>4) Journée nationale de l’accès au droit : 24 mai La parole aux juges non professionnels !</vt:lpstr>
      <vt:lpstr>5) Le CDAD de la Savoie, invité de Radio Grand Lac</vt:lpstr>
      <vt:lpstr>6) Accès au droit des jeunes</vt:lpstr>
      <vt:lpstr>7) Nouvelle permanence avocat, spécialisée en droit public, à la MJD de Chambéry</vt:lpstr>
      <vt:lpstr>8) Matinée d’étude sur la Justice restaurative</vt:lpstr>
      <vt:lpstr>9) Accès au droit des seniors</vt:lpstr>
      <vt:lpstr>10) Le CDAD de la Savoie s’engage contre les violences conjugales</vt:lpstr>
      <vt:lpstr>11) Mise en place d’un numéro unique en matière d’accès au droit : 3039</vt:lpstr>
      <vt:lpstr>12) Quelques chiffres…</vt:lpstr>
      <vt:lpstr>Merci à tous nos partenaires pour leur investissement à nos côtés !</vt:lpstr>
    </vt:vector>
  </TitlesOfParts>
  <Company>Ministère de la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TGI-CHAMBERY/CDAD</dc:creator>
  <cp:lastModifiedBy>Association Univerciné</cp:lastModifiedBy>
  <cp:revision>28</cp:revision>
  <cp:lastPrinted>2023-01-03T15:42:15Z</cp:lastPrinted>
  <dcterms:created xsi:type="dcterms:W3CDTF">2023-01-03T13:24:19Z</dcterms:created>
  <dcterms:modified xsi:type="dcterms:W3CDTF">2023-01-06T07:52:50Z</dcterms:modified>
</cp:coreProperties>
</file>