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1" r:id="rId5"/>
    <p:sldId id="271" r:id="rId6"/>
    <p:sldId id="272" r:id="rId7"/>
    <p:sldId id="273" r:id="rId8"/>
    <p:sldId id="263" r:id="rId9"/>
    <p:sldId id="264" r:id="rId10"/>
    <p:sldId id="274" r:id="rId11"/>
    <p:sldId id="268" r:id="rId12"/>
    <p:sldId id="276" r:id="rId13"/>
    <p:sldId id="275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758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30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49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678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69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5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275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3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315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24493-C68B-492B-8974-776465526B33}" type="datetimeFigureOut">
              <a:rPr lang="fr-FR" smtClean="0"/>
              <a:t>30/06/2023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23E8A-600F-4FB3-8987-F374D88918F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028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93116" y="2268682"/>
            <a:ext cx="8892988" cy="703070"/>
          </a:xfrm>
        </p:spPr>
        <p:txBody>
          <a:bodyPr>
            <a:normAutofit/>
          </a:bodyPr>
          <a:lstStyle/>
          <a:p>
            <a:r>
              <a:rPr lang="fr-FR" sz="3200" dirty="0" smtClean="0"/>
              <a:t>Présentation de la Justice en France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77" y="2971752"/>
            <a:ext cx="4695265" cy="35214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96" y="197317"/>
            <a:ext cx="4053848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459" y="197224"/>
            <a:ext cx="5132294" cy="111041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acteurs de la Justice</a:t>
            </a:r>
            <a:endParaRPr lang="fr-FR" b="1" dirty="0"/>
          </a:p>
        </p:txBody>
      </p:sp>
      <p:sp>
        <p:nvSpPr>
          <p:cNvPr id="9" name="Rectangle 8"/>
          <p:cNvSpPr/>
          <p:nvPr/>
        </p:nvSpPr>
        <p:spPr>
          <a:xfrm>
            <a:off x="904887" y="3171558"/>
            <a:ext cx="2080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 prévenu / accusé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833719" y="5756560"/>
            <a:ext cx="2492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Forces de l’ordre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10128242" y="5710644"/>
            <a:ext cx="125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La presse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9980950" y="2264760"/>
            <a:ext cx="1274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 public</a:t>
            </a:r>
            <a:endParaRPr lang="fr-FR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78" y="1423656"/>
            <a:ext cx="2572128" cy="171230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89" y="580006"/>
            <a:ext cx="3048000" cy="205408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32" y="3985298"/>
            <a:ext cx="2662692" cy="177259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395" y="3803996"/>
            <a:ext cx="2816523" cy="190664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236" y="3056986"/>
            <a:ext cx="2628044" cy="174811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64471" y="4871594"/>
            <a:ext cx="20482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Huissier audiencier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0531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459" y="197224"/>
            <a:ext cx="5132294" cy="1110410"/>
          </a:xfrm>
        </p:spPr>
        <p:txBody>
          <a:bodyPr/>
          <a:lstStyle/>
          <a:p>
            <a:r>
              <a:rPr lang="fr-FR" b="1" u="sng" dirty="0" smtClean="0"/>
              <a:t>Plus d’informations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167684" y="649269"/>
            <a:ext cx="5159188" cy="1703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-Site du CDAD : </a:t>
            </a:r>
          </a:p>
          <a:p>
            <a:r>
              <a:rPr lang="fr-FR" sz="3600" dirty="0" smtClean="0"/>
              <a:t>www.cdad-savoie.justice.fr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177609" y="2515601"/>
            <a:ext cx="292057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-Twitter : </a:t>
            </a:r>
          </a:p>
          <a:p>
            <a:r>
              <a:rPr lang="fr-FR" sz="3600" dirty="0" smtClean="0"/>
              <a:t>@cdad73</a:t>
            </a:r>
            <a:endParaRPr lang="fr-FR" sz="3600" b="1" dirty="0"/>
          </a:p>
          <a:p>
            <a:endParaRPr lang="fr-FR" sz="3600" dirty="0" smtClean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91239" y="2577482"/>
            <a:ext cx="5083046" cy="96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5" y="1649810"/>
            <a:ext cx="5297139" cy="2823401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6141558" y="3777241"/>
            <a:ext cx="3204884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-Facebook : </a:t>
            </a:r>
          </a:p>
          <a:p>
            <a:r>
              <a:rPr lang="fr-FR" sz="3600" dirty="0" smtClean="0"/>
              <a:t>@</a:t>
            </a:r>
            <a:r>
              <a:rPr lang="fr-FR" sz="3600" dirty="0" err="1" smtClean="0"/>
              <a:t>CDAD.Savoie</a:t>
            </a:r>
            <a:endParaRPr lang="fr-FR" sz="3600" b="1" dirty="0"/>
          </a:p>
          <a:p>
            <a:endParaRPr lang="fr-FR" sz="3600" dirty="0" smtClean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102369" y="5154949"/>
            <a:ext cx="292057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-</a:t>
            </a:r>
            <a:r>
              <a:rPr lang="fr-FR" sz="3600" b="1" dirty="0" smtClean="0"/>
              <a:t>Instagram</a:t>
            </a:r>
            <a:r>
              <a:rPr lang="fr-FR" sz="3600" b="1" dirty="0" smtClean="0"/>
              <a:t> </a:t>
            </a:r>
            <a:r>
              <a:rPr lang="fr-FR" sz="3600" b="1" dirty="0" smtClean="0"/>
              <a:t>: </a:t>
            </a:r>
          </a:p>
          <a:p>
            <a:r>
              <a:rPr lang="fr-FR" sz="3600" dirty="0" smtClean="0"/>
              <a:t>@</a:t>
            </a:r>
            <a:r>
              <a:rPr lang="fr-FR" sz="3600" dirty="0" err="1" smtClean="0"/>
              <a:t>cdadSavoie</a:t>
            </a:r>
            <a:endParaRPr lang="fr-FR" sz="3600" b="1" dirty="0"/>
          </a:p>
          <a:p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94384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459" y="197224"/>
            <a:ext cx="5132294" cy="1110410"/>
          </a:xfrm>
        </p:spPr>
        <p:txBody>
          <a:bodyPr/>
          <a:lstStyle/>
          <a:p>
            <a:r>
              <a:rPr lang="fr-FR" b="1" u="sng" dirty="0" smtClean="0"/>
              <a:t>Plus d’informations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5906424" y="1307634"/>
            <a:ext cx="5159188" cy="883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/>
              <a:t>P</a:t>
            </a:r>
            <a:r>
              <a:rPr lang="fr-FR" sz="3600" b="1" dirty="0" smtClean="0"/>
              <a:t>ermanences juridiques</a:t>
            </a:r>
            <a:endParaRPr lang="fr-FR" sz="3600" dirty="0" smtClean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160520" y="2066494"/>
            <a:ext cx="292057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-Gratuites</a:t>
            </a:r>
            <a:endParaRPr lang="fr-FR" sz="3600" dirty="0"/>
          </a:p>
          <a:p>
            <a:endParaRPr lang="fr-FR" sz="3600" dirty="0" smtClean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91239" y="2577482"/>
            <a:ext cx="5083046" cy="96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/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160520" y="2987618"/>
            <a:ext cx="3204884" cy="4079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-Confidentielles</a:t>
            </a:r>
            <a:endParaRPr lang="fr-FR" sz="3600" dirty="0"/>
          </a:p>
          <a:p>
            <a:endParaRPr lang="fr-FR" sz="36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885" y="1388694"/>
            <a:ext cx="3321048" cy="4680412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160520" y="3334999"/>
            <a:ext cx="2920576" cy="4114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-Anonymes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6257377" y="5282126"/>
            <a:ext cx="3800550" cy="490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-Sur rendez-vous</a:t>
            </a:r>
          </a:p>
          <a:p>
            <a:endParaRPr lang="fr-FR" sz="36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6302674" y="4514269"/>
            <a:ext cx="1971750" cy="490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dirty="0" smtClean="0"/>
              <a:t>-En MJD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6150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459" y="197224"/>
            <a:ext cx="5132294" cy="1110410"/>
          </a:xfrm>
        </p:spPr>
        <p:txBody>
          <a:bodyPr/>
          <a:lstStyle/>
          <a:p>
            <a:r>
              <a:rPr lang="fr-FR" b="1" u="sng" dirty="0" smtClean="0"/>
              <a:t>Plus d’informations </a:t>
            </a:r>
            <a:r>
              <a:rPr lang="fr-FR" b="1" dirty="0" smtClean="0"/>
              <a:t>:</a:t>
            </a:r>
            <a:endParaRPr lang="fr-FR" b="1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91239" y="2577482"/>
            <a:ext cx="5083046" cy="968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 smtClean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14080" y="2039535"/>
            <a:ext cx="2920576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-Justice.fr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614080" y="3034553"/>
            <a:ext cx="5230907" cy="1021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-Service-public.fr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636" y="1554258"/>
            <a:ext cx="6039105" cy="37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A quoi sert la Justice ?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				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3" y="2264896"/>
            <a:ext cx="2902572" cy="163269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324" y="2730617"/>
            <a:ext cx="2295845" cy="233395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86" y="1587092"/>
            <a:ext cx="3753374" cy="3181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693" y="4245424"/>
            <a:ext cx="368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Trancher les litiges </a:t>
            </a:r>
            <a:r>
              <a:rPr lang="fr-FR" dirty="0"/>
              <a:t>entre </a:t>
            </a:r>
            <a:r>
              <a:rPr lang="fr-FR" dirty="0" smtClean="0"/>
              <a:t>particuliers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561882" y="5066767"/>
            <a:ext cx="368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Sanctionner les atteintes à la loi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8081749" y="4688432"/>
            <a:ext cx="36895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Protéger les personnes vulnérables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31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2 ordres de juridiction en France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Ordre judiciaire				Ordre administratif</a:t>
            </a:r>
          </a:p>
          <a:p>
            <a:pPr marL="0" indent="0">
              <a:buNone/>
            </a:pPr>
            <a:r>
              <a:rPr lang="fr-FR" sz="2000" dirty="0" smtClean="0"/>
              <a:t>Litiges entre particuliers / contre les particuliers	Litiges contre les décisions de l’administration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30" y="2974227"/>
            <a:ext cx="3801034" cy="28507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460" y="2974227"/>
            <a:ext cx="3801035" cy="28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9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7255" y="185832"/>
            <a:ext cx="9802906" cy="1024404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	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61" y="519113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8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La Justice en France : symboles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				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91" y="1825625"/>
            <a:ext cx="2714628" cy="27146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3" y="1690688"/>
            <a:ext cx="1919662" cy="191966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884" y="4001294"/>
            <a:ext cx="2402540" cy="24025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55" y="4608934"/>
            <a:ext cx="4397266" cy="11872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429" y="1672536"/>
            <a:ext cx="3040732" cy="2024260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5247848" y="2910108"/>
            <a:ext cx="1803883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Le glaive</a:t>
            </a:r>
            <a:endParaRPr lang="fr-FR" sz="3200" b="1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081739" y="5788638"/>
            <a:ext cx="1803883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La balance</a:t>
            </a:r>
            <a:endParaRPr lang="fr-FR" sz="3200" b="1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642912" y="5825652"/>
            <a:ext cx="1803883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Le bandeau</a:t>
            </a:r>
            <a:endParaRPr lang="fr-FR" sz="3200" b="1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8062914" y="3634041"/>
            <a:ext cx="2836607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Le palais de Justice</a:t>
            </a:r>
            <a:endParaRPr lang="fr-FR" sz="3200" b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877899" y="4468972"/>
            <a:ext cx="1803883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THEMIS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432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 smtClean="0"/>
              <a:t>Attention : pas des symboles en France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			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093" y="2768042"/>
            <a:ext cx="3901715" cy="25728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83" y="1825625"/>
            <a:ext cx="4372112" cy="2378822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2343283" y="4316505"/>
            <a:ext cx="2237682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La perruque</a:t>
            </a:r>
            <a:endParaRPr lang="fr-FR" sz="3200" b="1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7615317" y="5447372"/>
            <a:ext cx="2237682" cy="729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200" b="1" dirty="0" smtClean="0"/>
              <a:t>Le marteau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9828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7542" y="329266"/>
            <a:ext cx="2693894" cy="1325563"/>
          </a:xfrm>
        </p:spPr>
        <p:txBody>
          <a:bodyPr/>
          <a:lstStyle/>
          <a:p>
            <a:pPr algn="ctr"/>
            <a:r>
              <a:rPr lang="fr-FR" b="1" dirty="0" smtClean="0"/>
              <a:t>La ROBE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				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11" y="1545893"/>
            <a:ext cx="6171360" cy="463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459" y="197224"/>
            <a:ext cx="5132294" cy="1110410"/>
          </a:xfrm>
        </p:spPr>
        <p:txBody>
          <a:bodyPr/>
          <a:lstStyle/>
          <a:p>
            <a:r>
              <a:rPr lang="fr-FR" b="1" dirty="0" smtClean="0"/>
              <a:t>Comment se placer ?</a:t>
            </a:r>
            <a:endParaRPr lang="fr-FR" b="1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64922"/>
            <a:ext cx="7620000" cy="5072744"/>
          </a:xfrm>
        </p:spPr>
      </p:pic>
    </p:spTree>
    <p:extLst>
      <p:ext uri="{BB962C8B-B14F-4D97-AF65-F5344CB8AC3E}">
        <p14:creationId xmlns:p14="http://schemas.microsoft.com/office/powerpoint/2010/main" val="14699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4459" y="197224"/>
            <a:ext cx="5132294" cy="111041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Les acteurs de la Justice</a:t>
            </a:r>
            <a:endParaRPr lang="fr-FR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29" y="4228911"/>
            <a:ext cx="2619375" cy="1743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606" y="996638"/>
            <a:ext cx="3380600" cy="225534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606" y="3576490"/>
            <a:ext cx="2794826" cy="23433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3" y="1455601"/>
            <a:ext cx="2685312" cy="178765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12465" y="3251981"/>
            <a:ext cx="17533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 procureur de la République</a:t>
            </a:r>
            <a:endParaRPr lang="fr-FR" b="1" dirty="0"/>
          </a:p>
        </p:txBody>
      </p:sp>
      <p:sp>
        <p:nvSpPr>
          <p:cNvPr id="10" name="Rectangle 9"/>
          <p:cNvSpPr/>
          <p:nvPr/>
        </p:nvSpPr>
        <p:spPr>
          <a:xfrm>
            <a:off x="3478304" y="5971986"/>
            <a:ext cx="125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Les jurés</a:t>
            </a:r>
            <a:endParaRPr lang="fr-FR" b="1" dirty="0"/>
          </a:p>
        </p:txBody>
      </p:sp>
      <p:sp>
        <p:nvSpPr>
          <p:cNvPr id="11" name="Rectangle 10"/>
          <p:cNvSpPr/>
          <p:nvPr/>
        </p:nvSpPr>
        <p:spPr>
          <a:xfrm>
            <a:off x="9720974" y="4814532"/>
            <a:ext cx="125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 greffier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8777286" y="1893920"/>
            <a:ext cx="2218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Le juge / les assesseurs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914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192</Words>
  <Application>Microsoft Office PowerPoint</Application>
  <PresentationFormat>Grand écran</PresentationFormat>
  <Paragraphs>56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A quoi sert la Justice ?</vt:lpstr>
      <vt:lpstr>2 ordres de juridiction en France</vt:lpstr>
      <vt:lpstr> </vt:lpstr>
      <vt:lpstr>La Justice en France : symboles</vt:lpstr>
      <vt:lpstr>Attention : pas des symboles en France</vt:lpstr>
      <vt:lpstr>La ROBE</vt:lpstr>
      <vt:lpstr>Comment se placer ?</vt:lpstr>
      <vt:lpstr>Les acteurs de la Justice</vt:lpstr>
      <vt:lpstr>Les acteurs de la Justice</vt:lpstr>
      <vt:lpstr>Plus d’informations :</vt:lpstr>
      <vt:lpstr>Plus d’informations :</vt:lpstr>
      <vt:lpstr>Plus d’informations :</vt:lpstr>
    </vt:vector>
  </TitlesOfParts>
  <Company>Ministère de la Justice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GIRARD-PICHOUD Deborah</dc:creator>
  <cp:lastModifiedBy>GIRARD-PICHOUD Deborah</cp:lastModifiedBy>
  <cp:revision>43</cp:revision>
  <cp:lastPrinted>2023-05-04T13:34:08Z</cp:lastPrinted>
  <dcterms:created xsi:type="dcterms:W3CDTF">2023-05-02T07:14:58Z</dcterms:created>
  <dcterms:modified xsi:type="dcterms:W3CDTF">2023-06-30T09:19:39Z</dcterms:modified>
</cp:coreProperties>
</file>